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2" autoAdjust="0"/>
    <p:restoredTop sz="94612" autoAdjust="0"/>
  </p:normalViewPr>
  <p:slideViewPr>
    <p:cSldViewPr>
      <p:cViewPr varScale="1">
        <p:scale>
          <a:sx n="114" d="100"/>
          <a:sy n="114" d="100"/>
        </p:scale>
        <p:origin x="22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9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23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94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1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38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95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646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62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39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61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57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C88BD-78A7-448E-B715-77B36E72CBF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AFB6-4FD9-4B73-818A-5AB786CBE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10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A</a:t>
            </a:r>
            <a:r>
              <a:rPr lang="fr-FR" dirty="0"/>
              <a:t>micale des </a:t>
            </a:r>
            <a:r>
              <a:rPr lang="fr-FR" dirty="0">
                <a:solidFill>
                  <a:srgbClr val="FF0000"/>
                </a:solidFill>
              </a:rPr>
              <a:t>A</a:t>
            </a:r>
            <a:r>
              <a:rPr lang="fr-FR" dirty="0"/>
              <a:t>nciens </a:t>
            </a:r>
            <a:r>
              <a:rPr lang="fr-FR" dirty="0">
                <a:solidFill>
                  <a:srgbClr val="FF0000"/>
                </a:solidFill>
              </a:rPr>
              <a:t>E</a:t>
            </a:r>
            <a:r>
              <a:rPr lang="fr-FR" dirty="0"/>
              <a:t>lèves des </a:t>
            </a:r>
            <a:r>
              <a:rPr lang="fr-FR" dirty="0">
                <a:solidFill>
                  <a:srgbClr val="FF0000"/>
                </a:solidFill>
              </a:rPr>
              <a:t>E</a:t>
            </a:r>
            <a:r>
              <a:rPr lang="fr-FR" dirty="0"/>
              <a:t>coles </a:t>
            </a:r>
            <a:r>
              <a:rPr lang="fr-FR" dirty="0">
                <a:solidFill>
                  <a:srgbClr val="FF0000"/>
                </a:solidFill>
              </a:rPr>
              <a:t>N</a:t>
            </a:r>
            <a:r>
              <a:rPr lang="fr-FR" dirty="0"/>
              <a:t>ormales d’</a:t>
            </a:r>
            <a:r>
              <a:rPr lang="fr-FR" dirty="0">
                <a:solidFill>
                  <a:srgbClr val="FF0000"/>
                </a:solidFill>
              </a:rPr>
              <a:t>A</a:t>
            </a:r>
            <a:r>
              <a:rPr lang="fr-FR" dirty="0"/>
              <a:t>rras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4000" dirty="0" err="1">
                <a:solidFill>
                  <a:srgbClr val="FF0000"/>
                </a:solidFill>
              </a:rPr>
              <a:t>aaeena.ovh</a:t>
            </a:r>
            <a:endParaRPr lang="fr-FR" sz="4000" dirty="0">
              <a:solidFill>
                <a:srgbClr val="FF0000"/>
              </a:solidFill>
            </a:endParaRPr>
          </a:p>
          <a:p>
            <a:endParaRPr lang="fr-FR" sz="4000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site internet de notre association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7"/>
            <a:ext cx="914400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15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875716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95751" y="620688"/>
            <a:ext cx="8928992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>
                <a:latin typeface="Arial" charset="0"/>
                <a:cs typeface="Arial" charset="0"/>
              </a:rPr>
              <a:t>Le site de notre amicale comporte un grand nb de documents réunis régulièrement depuis sa création 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altLang="fr-FR" sz="2800" dirty="0">
              <a:latin typeface="Arial" charset="0"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cs typeface="Arial" charset="0"/>
              </a:rPr>
              <a:t>1461</a:t>
            </a:r>
            <a:r>
              <a:rPr lang="fr-FR" altLang="fr-FR" sz="2800" dirty="0">
                <a:latin typeface="Arial" charset="0"/>
                <a:cs typeface="Arial" charset="0"/>
              </a:rPr>
              <a:t> images (.jpg)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>
              <a:latin typeface="Arial" charset="0"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cs typeface="Arial" charset="0"/>
              </a:rPr>
              <a:t>453</a:t>
            </a:r>
            <a:r>
              <a:rPr lang="fr-FR" altLang="fr-FR" sz="2800" dirty="0">
                <a:latin typeface="Arial" charset="0"/>
                <a:cs typeface="Arial" charset="0"/>
              </a:rPr>
              <a:t> textes (.</a:t>
            </a:r>
            <a:r>
              <a:rPr lang="fr-FR" altLang="fr-FR" sz="2800" dirty="0" err="1">
                <a:latin typeface="Arial" charset="0"/>
                <a:cs typeface="Arial" charset="0"/>
              </a:rPr>
              <a:t>pdf</a:t>
            </a:r>
            <a:r>
              <a:rPr lang="fr-FR" altLang="fr-FR" sz="2800" dirty="0">
                <a:latin typeface="Arial" charset="0"/>
                <a:cs typeface="Arial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>
              <a:latin typeface="Arial" charset="0"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cs typeface="Arial" charset="0"/>
              </a:rPr>
              <a:t>30</a:t>
            </a:r>
            <a:r>
              <a:rPr lang="fr-FR" altLang="fr-FR" sz="2800" dirty="0">
                <a:latin typeface="Arial" charset="0"/>
                <a:cs typeface="Arial" charset="0"/>
              </a:rPr>
              <a:t> films (.mp4)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>
              <a:latin typeface="Arial" charset="0"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cs typeface="Arial" charset="0"/>
              </a:rPr>
              <a:t>38</a:t>
            </a:r>
            <a:r>
              <a:rPr lang="fr-FR" altLang="fr-FR" sz="2800" dirty="0">
                <a:latin typeface="Arial" charset="0"/>
                <a:cs typeface="Arial" charset="0"/>
              </a:rPr>
              <a:t> fichiers son (.mp3)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>
              <a:latin typeface="Arial" charset="0"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cs typeface="Arial" charset="0"/>
              </a:rPr>
              <a:t>46</a:t>
            </a:r>
            <a:r>
              <a:rPr lang="fr-FR" altLang="fr-FR" sz="2800" dirty="0">
                <a:latin typeface="Arial" charset="0"/>
                <a:cs typeface="Arial" charset="0"/>
              </a:rPr>
              <a:t> liens vers d’autres sites et des </a:t>
            </a:r>
            <a:r>
              <a:rPr lang="fr-FR" altLang="fr-FR" sz="2800" dirty="0" err="1">
                <a:latin typeface="Arial" charset="0"/>
                <a:cs typeface="Arial" charset="0"/>
              </a:rPr>
              <a:t>videos</a:t>
            </a:r>
            <a:r>
              <a:rPr lang="fr-FR" altLang="fr-FR" sz="2800" dirty="0">
                <a:latin typeface="Arial" charset="0"/>
                <a:cs typeface="Arial" charset="0"/>
              </a:rPr>
              <a:t> </a:t>
            </a:r>
            <a:r>
              <a:rPr lang="fr-FR" altLang="fr-FR" sz="2800" dirty="0" err="1">
                <a:latin typeface="Arial" charset="0"/>
                <a:cs typeface="Arial" charset="0"/>
              </a:rPr>
              <a:t>Youtube</a:t>
            </a:r>
            <a:endParaRPr lang="fr-FR" altLang="fr-FR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633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95736" y="2132856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Bruno PETIT (60-64)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339752" y="4437112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Pierre LAMPIN (54-58)</a:t>
            </a:r>
          </a:p>
        </p:txBody>
      </p:sp>
    </p:spTree>
    <p:extLst>
      <p:ext uri="{BB962C8B-B14F-4D97-AF65-F5344CB8AC3E}">
        <p14:creationId xmlns:p14="http://schemas.microsoft.com/office/powerpoint/2010/main" val="191861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11760" y="1047486"/>
            <a:ext cx="55446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98072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7584" y="548680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L’Histoire avec un grand H</a:t>
            </a:r>
          </a:p>
          <a:p>
            <a:pPr algn="ctr"/>
            <a:endParaRPr kumimoji="0" lang="fr-FR" altLang="fr-F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les étapes</a:t>
            </a:r>
            <a:r>
              <a:rPr kumimoji="0" lang="fr-FR" altLang="fr-FR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de la création des EN,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l’architecture des bâtiments,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des exemples de règlements en vigueur depuis l’origine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Arial" charset="0"/>
                <a:cs typeface="Arial" charset="0"/>
              </a:rPr>
              <a:t>…….</a:t>
            </a:r>
            <a:endParaRPr lang="fr-FR" dirty="0"/>
          </a:p>
          <a:p>
            <a:endParaRPr lang="fr-FR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15616" y="2564904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>
                <a:solidFill>
                  <a:srgbClr val="C00000"/>
                </a:solidFill>
                <a:latin typeface="Arial" charset="0"/>
                <a:cs typeface="Arial" charset="0"/>
              </a:rPr>
              <a:t>La petite histoire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dirty="0">
                <a:solidFill>
                  <a:srgbClr val="C00000"/>
                </a:solidFill>
                <a:latin typeface="Arial" charset="0"/>
                <a:cs typeface="Arial" charset="0"/>
              </a:rPr>
              <a:t>les souvenirs visuels et sonores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dirty="0">
              <a:latin typeface="Arial" charset="0"/>
              <a:cs typeface="Arial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La </a:t>
            </a:r>
            <a:r>
              <a:rPr lang="fr-FR" altLang="fr-FR" dirty="0" err="1">
                <a:latin typeface="Arial" charset="0"/>
                <a:cs typeface="Arial" charset="0"/>
              </a:rPr>
              <a:t>riguinguette</a:t>
            </a:r>
            <a:r>
              <a:rPr lang="fr-FR" altLang="fr-FR" dirty="0">
                <a:latin typeface="Arial" charset="0"/>
                <a:cs typeface="Arial" charset="0"/>
              </a:rPr>
              <a:t> 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la vie à l’EN au fil des quatre années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les activités culturelles et sportives à l’EN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……..</a:t>
            </a:r>
          </a:p>
        </p:txBody>
      </p:sp>
    </p:spTree>
    <p:extLst>
      <p:ext uri="{BB962C8B-B14F-4D97-AF65-F5344CB8AC3E}">
        <p14:creationId xmlns:p14="http://schemas.microsoft.com/office/powerpoint/2010/main" val="330267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47667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cs typeface="Arial" charset="0"/>
              </a:rPr>
              <a:t>Les productions littéraires et artistiques </a:t>
            </a:r>
          </a:p>
          <a:p>
            <a:pPr lvl="1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de nos anciens camarades (textes, images et liens)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dirty="0">
              <a:latin typeface="Arial" charset="0"/>
              <a:cs typeface="Arial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43324" y="1988840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altLang="fr-FR" b="1" dirty="0">
                <a:solidFill>
                  <a:srgbClr val="C00000"/>
                </a:solidFill>
                <a:latin typeface="Arial" charset="0"/>
                <a:cs typeface="Arial" charset="0"/>
              </a:rPr>
              <a:t>Les rencontres annuelles</a:t>
            </a:r>
          </a:p>
          <a:p>
            <a:pPr algn="ctr"/>
            <a:r>
              <a:rPr lang="fr-FR" altLang="fr-FR" b="1" dirty="0">
                <a:latin typeface="Arial" charset="0"/>
                <a:cs typeface="Arial" charset="0"/>
              </a:rPr>
              <a:t> </a:t>
            </a:r>
            <a:r>
              <a:rPr lang="fr-FR" altLang="fr-FR" dirty="0">
                <a:latin typeface="Arial" charset="0"/>
                <a:cs typeface="Arial" charset="0"/>
              </a:rPr>
              <a:t>organisées par l’amicale</a:t>
            </a:r>
          </a:p>
          <a:p>
            <a:pPr algn="ctr"/>
            <a:endParaRPr lang="fr-FR" altLang="fr-FR" dirty="0">
              <a:latin typeface="Arial" charset="0"/>
              <a:cs typeface="Arial" charset="0"/>
            </a:endParaRPr>
          </a:p>
          <a:p>
            <a:r>
              <a:rPr lang="fr-FR" dirty="0">
                <a:latin typeface="Arial" charset="0"/>
                <a:cs typeface="Arial" charset="0"/>
              </a:rPr>
              <a:t>photos de promo et de l’assemblée générale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15616" y="3501008"/>
            <a:ext cx="6840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>
                <a:solidFill>
                  <a:srgbClr val="C00000"/>
                </a:solidFill>
                <a:latin typeface="Arial" charset="0"/>
                <a:cs typeface="Arial" charset="0"/>
              </a:rPr>
              <a:t>Les actualités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altLang="fr-FR" b="1" dirty="0">
              <a:latin typeface="Arial" charset="0"/>
              <a:cs typeface="Arial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activités de l’amicale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annonces d’événements culturels organisés par des anciens normaliens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dirty="0">
                <a:latin typeface="Arial" charset="0"/>
                <a:cs typeface="Arial" charset="0"/>
              </a:rPr>
              <a:t>propositions de visites organisées par l’amicale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dirty="0">
                <a:latin typeface="Arial" charset="0"/>
                <a:cs typeface="Arial" charset="0"/>
              </a:rPr>
              <a:t>……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624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620687"/>
            <a:ext cx="295232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Un navigateur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 err="1"/>
              <a:t>Edge</a:t>
            </a:r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Firefox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Google chrome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Safari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……..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763688" y="386104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 noter : sur smartphone : résultat non garanti !!!!</a:t>
            </a:r>
          </a:p>
          <a:p>
            <a:endParaRPr lang="fr-FR" dirty="0"/>
          </a:p>
        </p:txBody>
      </p:sp>
      <p:pic>
        <p:nvPicPr>
          <p:cNvPr id="4098" name="Picture 2" descr="C:\Users\dreuillejean-claude\AppData\Local\Microsoft\Windows\INetCache\IE\NMDLLHQ7\wiko-fizz-smartphone-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307" y="4286374"/>
            <a:ext cx="1393977" cy="2186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reuillejean-claude\AppData\Local\Microsoft\Windows\INetCache\IE\5TKL60MG\samuel-3891727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125" y="4507379"/>
            <a:ext cx="1818417" cy="1744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dreuillejean-claude\AppData\Local\Microsoft\Windows\INetCache\IE\5TKL60MG\acer_aspire_e_11_199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672" y="1556792"/>
            <a:ext cx="2115319" cy="169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dreuillejean-claude\AppData\Local\Microsoft\Windows\INetCache\IE\5TKL60MG\smiley-627207_960_72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556792"/>
            <a:ext cx="227133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016609" y="620687"/>
            <a:ext cx="2499607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3600" dirty="0" err="1">
                <a:solidFill>
                  <a:srgbClr val="C00000"/>
                </a:solidFill>
              </a:rPr>
              <a:t>aaeena.ovh</a:t>
            </a:r>
            <a:endParaRPr lang="fr-F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30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235</TotalTime>
  <Words>199</Words>
  <Application>Microsoft Macintosh PowerPoint</Application>
  <PresentationFormat>Affichage à l'écran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Thème Office</vt:lpstr>
      <vt:lpstr>Amicale des Anciens Elèves des Ecoles Normales d’Arras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Amicale des Anciens Elèves des Ecoles Normales d’Arras</dc:title>
  <dc:creator>DREUILLE Jean-Claude</dc:creator>
  <cp:lastModifiedBy>Jean-Claude DREUILLE</cp:lastModifiedBy>
  <cp:revision>26</cp:revision>
  <dcterms:created xsi:type="dcterms:W3CDTF">2022-05-18T09:45:29Z</dcterms:created>
  <dcterms:modified xsi:type="dcterms:W3CDTF">2026-05-14T12:38:11Z</dcterms:modified>
</cp:coreProperties>
</file>